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0" r:id="rId2"/>
    <p:sldId id="385" r:id="rId3"/>
    <p:sldId id="371" r:id="rId4"/>
    <p:sldId id="270" r:id="rId5"/>
    <p:sldId id="271" r:id="rId6"/>
    <p:sldId id="272" r:id="rId7"/>
    <p:sldId id="273" r:id="rId8"/>
    <p:sldId id="299" r:id="rId9"/>
    <p:sldId id="275" r:id="rId10"/>
    <p:sldId id="276" r:id="rId11"/>
    <p:sldId id="277" r:id="rId12"/>
    <p:sldId id="278" r:id="rId13"/>
    <p:sldId id="279" r:id="rId14"/>
    <p:sldId id="280" r:id="rId15"/>
    <p:sldId id="372" r:id="rId16"/>
    <p:sldId id="281" r:id="rId17"/>
    <p:sldId id="282" r:id="rId18"/>
    <p:sldId id="283" r:id="rId19"/>
    <p:sldId id="399" r:id="rId20"/>
    <p:sldId id="400" r:id="rId21"/>
    <p:sldId id="284" r:id="rId22"/>
    <p:sldId id="285" r:id="rId23"/>
    <p:sldId id="384" r:id="rId24"/>
    <p:sldId id="327" r:id="rId25"/>
    <p:sldId id="328" r:id="rId26"/>
    <p:sldId id="329" r:id="rId27"/>
    <p:sldId id="330" r:id="rId28"/>
    <p:sldId id="331" r:id="rId29"/>
    <p:sldId id="387" r:id="rId30"/>
    <p:sldId id="332" r:id="rId31"/>
    <p:sldId id="375" r:id="rId32"/>
    <p:sldId id="335" r:id="rId33"/>
    <p:sldId id="336" r:id="rId34"/>
    <p:sldId id="337" r:id="rId35"/>
    <p:sldId id="338" r:id="rId36"/>
    <p:sldId id="376" r:id="rId37"/>
    <p:sldId id="340" r:id="rId38"/>
    <p:sldId id="341" r:id="rId39"/>
    <p:sldId id="342" r:id="rId40"/>
    <p:sldId id="343" r:id="rId41"/>
    <p:sldId id="378" r:id="rId42"/>
    <p:sldId id="393" r:id="rId43"/>
    <p:sldId id="358" r:id="rId44"/>
    <p:sldId id="394" r:id="rId45"/>
    <p:sldId id="377" r:id="rId46"/>
    <p:sldId id="346" r:id="rId47"/>
    <p:sldId id="347" r:id="rId48"/>
    <p:sldId id="379" r:id="rId49"/>
    <p:sldId id="356" r:id="rId50"/>
    <p:sldId id="357" r:id="rId51"/>
    <p:sldId id="386" r:id="rId52"/>
    <p:sldId id="389" r:id="rId53"/>
    <p:sldId id="350" r:id="rId54"/>
    <p:sldId id="380" r:id="rId55"/>
    <p:sldId id="351" r:id="rId56"/>
    <p:sldId id="352" r:id="rId57"/>
    <p:sldId id="359" r:id="rId58"/>
    <p:sldId id="381" r:id="rId59"/>
    <p:sldId id="392" r:id="rId60"/>
    <p:sldId id="360" r:id="rId61"/>
    <p:sldId id="361" r:id="rId62"/>
    <p:sldId id="362" r:id="rId63"/>
    <p:sldId id="363" r:id="rId64"/>
    <p:sldId id="395" r:id="rId65"/>
    <p:sldId id="364" r:id="rId66"/>
    <p:sldId id="383" r:id="rId67"/>
    <p:sldId id="396" r:id="rId68"/>
    <p:sldId id="390" r:id="rId69"/>
    <p:sldId id="366" r:id="rId70"/>
    <p:sldId id="367" r:id="rId71"/>
    <p:sldId id="388" r:id="rId72"/>
    <p:sldId id="391" r:id="rId73"/>
    <p:sldId id="382" r:id="rId74"/>
    <p:sldId id="320" r:id="rId75"/>
    <p:sldId id="321" r:id="rId7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114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08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88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681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550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660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2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70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693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661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87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DBAA0-2260-4E3F-ABEE-BAF8AEBB0A6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038" y="5750047"/>
            <a:ext cx="1228725" cy="110795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5262562" y="3638550"/>
            <a:ext cx="1666875" cy="1590675"/>
          </a:xfrm>
          <a:prstGeom prst="rect">
            <a:avLst/>
          </a:prstGeom>
          <a:blipFill dpi="0" rotWithShape="1">
            <a:blip r:embed="rId1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6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914400" y="836712"/>
            <a:ext cx="10363200" cy="247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國立高雄科技大學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第一校區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電子工程系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系統晶片設計實習</a:t>
            </a:r>
            <a:r>
              <a:rPr lang="en-US" altLang="zh-TW" sz="3200" b="1" dirty="0" smtClean="0"/>
              <a:t/>
            </a:r>
            <a:br>
              <a:rPr lang="en-US" altLang="zh-TW" sz="3200" b="1" dirty="0" smtClean="0"/>
            </a:br>
            <a:r>
              <a:rPr lang="en-US" altLang="zh-TW" sz="2800" b="1" dirty="0" smtClean="0"/>
              <a:t>Lab1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r>
              <a:rPr lang="en-US" altLang="zh-TW" sz="3200" b="1" dirty="0"/>
              <a:t>Vivado(FPGA)</a:t>
            </a:r>
            <a:br>
              <a:rPr lang="en-US" altLang="zh-TW" sz="3200" b="1" dirty="0"/>
            </a:br>
            <a:r>
              <a:rPr lang="en-US" altLang="zh-TW" sz="3200" b="1" dirty="0"/>
              <a:t>led_test</a:t>
            </a:r>
            <a:endParaRPr lang="zh-TW" altLang="en-US" sz="3200" b="1" dirty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791744" y="5445224"/>
            <a:ext cx="5328592" cy="74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000" dirty="0" smtClean="0"/>
              <a:t>Teacher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陳朝烈 教授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sz="2000" dirty="0" smtClean="0"/>
              <a:t>Author </a:t>
            </a:r>
            <a:r>
              <a:rPr lang="zh-TW" altLang="en-US" sz="2000" dirty="0" smtClean="0"/>
              <a:t>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古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安 莊旻哲 廖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柏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洵 林昱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明 楊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豐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瑞</a:t>
            </a:r>
            <a:endParaRPr lang="zh-TW" altLang="en-US" sz="2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109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6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34578" y="183614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7462" y="3819180"/>
            <a:ext cx="7077075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235286" y="1466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55776" y="3449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3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27248" y="5569137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09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2905125"/>
            <a:ext cx="59245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295400"/>
            <a:ext cx="5962650" cy="4267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32047" y="5181210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47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/>
              <a:t>建立底板選擇開發版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5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" y="0"/>
            <a:ext cx="11307618" cy="67980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0447" y="1828801"/>
            <a:ext cx="930426" cy="21243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79" y="2336801"/>
            <a:ext cx="3345735" cy="194775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40873" y="1727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37201" y="3915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38887" y="3993669"/>
            <a:ext cx="645040" cy="19040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1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3" y="849806"/>
            <a:ext cx="8741229" cy="546326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660" y="3452466"/>
            <a:ext cx="1352809" cy="15869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36660" y="3515792"/>
            <a:ext cx="1352809" cy="13129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56645" y="3328315"/>
            <a:ext cx="1157091" cy="18747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513737" y="2063749"/>
            <a:ext cx="1093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1.Click right button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028801" y="3146460"/>
            <a:ext cx="16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389469" y="3448770"/>
            <a:ext cx="16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7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46" y="1243841"/>
            <a:ext cx="8982654" cy="56141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27908" y="3029799"/>
            <a:ext cx="1805913" cy="81503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126965" y="3499369"/>
            <a:ext cx="1246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1.Double click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91704" y="2384609"/>
            <a:ext cx="390633" cy="2155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490018" y="2236199"/>
            <a:ext cx="25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981" y="2806988"/>
            <a:ext cx="942031" cy="8578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83981" y="3537033"/>
            <a:ext cx="942032" cy="12778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74279" y="3475504"/>
            <a:ext cx="24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8" name="標題 1"/>
          <p:cNvSpPr>
            <a:spLocks noGrp="1"/>
          </p:cNvSpPr>
          <p:nvPr>
            <p:ph type="title"/>
          </p:nvPr>
        </p:nvSpPr>
        <p:spPr>
          <a:xfrm>
            <a:off x="918873" y="4066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ZedBoard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EGO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發板設定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14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226"/>
            <a:ext cx="6338887" cy="5399383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918873" y="4066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EGO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發板設定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47" y="1353673"/>
            <a:ext cx="6383053" cy="5424487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5087390" y="4977598"/>
            <a:ext cx="6927441" cy="132916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en-US" altLang="zh-TW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Zedboard </a:t>
            </a:r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 </a:t>
            </a:r>
            <a:r>
              <a:rPr lang="en-US" altLang="zh-TW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EGO</a:t>
            </a:r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板使用的</a:t>
            </a:r>
            <a:r>
              <a:rPr lang="en-US" altLang="zh-TW" sz="24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sz="24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型號與容量不</a:t>
            </a:r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</a:t>
            </a:r>
            <a:endParaRPr lang="en-US" altLang="zh-TW" sz="2400" b="1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因此必須調整</a:t>
            </a:r>
            <a:r>
              <a:rPr lang="en-US" altLang="zh-TW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DDR</a:t>
            </a:r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Configuration</a:t>
            </a:r>
            <a:r>
              <a:rPr lang="zh-TW" altLang="en-US" sz="24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400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</a:p>
        </p:txBody>
      </p:sp>
    </p:spTree>
    <p:extLst>
      <p:ext uri="{BB962C8B-B14F-4D97-AF65-F5344CB8AC3E}">
        <p14:creationId xmlns:p14="http://schemas.microsoft.com/office/powerpoint/2010/main" val="346467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54" y="0"/>
            <a:ext cx="3884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85" y="540182"/>
            <a:ext cx="8858829" cy="55367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12956" y="4686301"/>
            <a:ext cx="445019" cy="18097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3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" y="412968"/>
            <a:ext cx="11530206" cy="62034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80390" y="1508839"/>
            <a:ext cx="1147111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74" y="1847512"/>
            <a:ext cx="6169594" cy="38651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63757" y="5459737"/>
            <a:ext cx="558809" cy="1733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172651" y="51770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27501" y="1240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9985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4" y="108332"/>
            <a:ext cx="11459307" cy="61653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27440" y="1724500"/>
            <a:ext cx="798380" cy="36309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25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建立空</a:t>
            </a:r>
            <a:r>
              <a:rPr lang="en-US" altLang="zh-TW" dirty="0"/>
              <a:t>IP package</a:t>
            </a:r>
          </a:p>
        </p:txBody>
      </p:sp>
    </p:spTree>
    <p:extLst>
      <p:ext uri="{BB962C8B-B14F-4D97-AF65-F5344CB8AC3E}">
        <p14:creationId xmlns:p14="http://schemas.microsoft.com/office/powerpoint/2010/main" val="405146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66719" y="847511"/>
            <a:ext cx="2353255" cy="26383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65033" y="8475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974" y="1303793"/>
            <a:ext cx="6066913" cy="46445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59562" y="5571912"/>
            <a:ext cx="576144" cy="25211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957876" y="5513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6913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47212" y="4195622"/>
            <a:ext cx="5827976" cy="34824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96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34610" y="1945179"/>
            <a:ext cx="1107481" cy="2326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70146" y="5611090"/>
            <a:ext cx="738949" cy="21613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65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0146" y="5542671"/>
            <a:ext cx="682679" cy="23488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171766" y="1927559"/>
            <a:ext cx="3056640" cy="1490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97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909637"/>
            <a:ext cx="65817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78764" y="5598942"/>
            <a:ext cx="789988" cy="211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31709" y="3599996"/>
            <a:ext cx="1999809" cy="26700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589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88" y="355170"/>
            <a:ext cx="7976056" cy="6164460"/>
          </a:xfrm>
        </p:spPr>
      </p:pic>
    </p:spTree>
    <p:extLst>
      <p:ext uri="{BB962C8B-B14F-4D97-AF65-F5344CB8AC3E}">
        <p14:creationId xmlns:p14="http://schemas.microsoft.com/office/powerpoint/2010/main" val="226845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建立專案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選擇開發版 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04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12" y="3220059"/>
            <a:ext cx="4689496" cy="17194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25545" y="3151448"/>
            <a:ext cx="1999809" cy="26700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171766" y="1967417"/>
            <a:ext cx="1846819" cy="2412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033300" y="4666121"/>
            <a:ext cx="537656" cy="186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870080" y="4348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93541" y="1729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23859" y="29156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883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err="1"/>
              <a:t>IPname.vhd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2201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93336" y="2125821"/>
            <a:ext cx="2967042" cy="20174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318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78162" y="2268698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4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0146" y="3631649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669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90117" y="3080825"/>
            <a:ext cx="1055078" cy="18288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021422" y="2681814"/>
            <a:ext cx="3549534" cy="79802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更改完程式碼後 </a:t>
            </a:r>
            <a:r>
              <a:rPr lang="en-US" altLang="zh-TW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Ctrl+S</a:t>
            </a:r>
            <a:r>
              <a:rPr lang="zh-TW" altLang="en-US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儲存</a:t>
            </a:r>
          </a:p>
        </p:txBody>
      </p:sp>
    </p:spTree>
    <p:extLst>
      <p:ext uri="{BB962C8B-B14F-4D97-AF65-F5344CB8AC3E}">
        <p14:creationId xmlns:p14="http://schemas.microsoft.com/office/powerpoint/2010/main" val="133250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IPname_S00_AXI.vhd</a:t>
            </a:r>
          </a:p>
        </p:txBody>
      </p:sp>
    </p:spTree>
    <p:extLst>
      <p:ext uri="{BB962C8B-B14F-4D97-AF65-F5344CB8AC3E}">
        <p14:creationId xmlns:p14="http://schemas.microsoft.com/office/powerpoint/2010/main" val="2939151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93336" y="2125821"/>
            <a:ext cx="2967042" cy="20174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26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40537" y="3442586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603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40537" y="3070557"/>
            <a:ext cx="4499549" cy="2775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80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1" y="351079"/>
            <a:ext cx="10393219" cy="62483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8218" y="1487055"/>
            <a:ext cx="942109" cy="7296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2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7995" y="2323711"/>
            <a:ext cx="4766836" cy="177015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2942707" y="2572789"/>
            <a:ext cx="3549534" cy="79802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更改完程式碼後 </a:t>
            </a:r>
            <a:r>
              <a:rPr lang="en-US" altLang="zh-TW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Ctrl+S</a:t>
            </a:r>
            <a:r>
              <a:rPr lang="zh-TW" altLang="en-US" b="1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儲存</a:t>
            </a:r>
          </a:p>
        </p:txBody>
      </p:sp>
    </p:spTree>
    <p:extLst>
      <p:ext uri="{BB962C8B-B14F-4D97-AF65-F5344CB8AC3E}">
        <p14:creationId xmlns:p14="http://schemas.microsoft.com/office/powerpoint/2010/main" val="691818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完成</a:t>
            </a:r>
            <a:r>
              <a:rPr lang="en-US" altLang="zh-TW" dirty="0"/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999869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2" y="498763"/>
            <a:ext cx="10961889" cy="58597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91871" y="2427317"/>
            <a:ext cx="1277409" cy="22013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782868" y="1753985"/>
            <a:ext cx="2014470" cy="17303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971334" y="9563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45513" y="22781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1419" y="1283699"/>
            <a:ext cx="903498" cy="17934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481182" y="1691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1057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14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16" y="717657"/>
            <a:ext cx="10094567" cy="54593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92954" y="4643940"/>
            <a:ext cx="760102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555762" y="2865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64612" y="2977125"/>
            <a:ext cx="518326" cy="24821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048893" y="27924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06605" y="3283527"/>
            <a:ext cx="1472224" cy="2725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791268" y="445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9212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Add IP</a:t>
            </a:r>
          </a:p>
        </p:txBody>
      </p:sp>
    </p:spTree>
    <p:extLst>
      <p:ext uri="{BB962C8B-B14F-4D97-AF65-F5344CB8AC3E}">
        <p14:creationId xmlns:p14="http://schemas.microsoft.com/office/powerpoint/2010/main" val="378708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16450" y="4491395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429029" y="44175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5353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46112" y="4093868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358691" y="4020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52335" y="3872278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764914" y="37984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197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與底板連線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4139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87" y="1885071"/>
            <a:ext cx="6478358" cy="40600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70530" y="1589588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783109" y="15157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43453" y="2732934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156032" y="26590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08763" y="5602851"/>
            <a:ext cx="521196" cy="2954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329959" y="5602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228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58001" y="5563518"/>
            <a:ext cx="718211" cy="26674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6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53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38" y="206890"/>
            <a:ext cx="7319897" cy="5892748"/>
          </a:xfrm>
        </p:spPr>
      </p:pic>
    </p:spTree>
    <p:extLst>
      <p:ext uri="{BB962C8B-B14F-4D97-AF65-F5344CB8AC3E}">
        <p14:creationId xmlns:p14="http://schemas.microsoft.com/office/powerpoint/2010/main" val="2366092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820FE8-D540-4897-A0A8-433F97A1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1444579"/>
            <a:ext cx="12020371" cy="45833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C992CA-0D80-4A7F-829D-F70C00CAC9F4}"/>
              </a:ext>
            </a:extLst>
          </p:cNvPr>
          <p:cNvSpPr txBox="1"/>
          <p:nvPr/>
        </p:nvSpPr>
        <p:spPr>
          <a:xfrm>
            <a:off x="250054" y="594804"/>
            <a:ext cx="116918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300" b="1" dirty="0"/>
              <a:t>點一下腳位名稱後可在</a:t>
            </a:r>
            <a:r>
              <a:rPr lang="en-US" altLang="zh-TW" sz="2300" b="1" dirty="0"/>
              <a:t>External Port Properties</a:t>
            </a:r>
            <a:r>
              <a:rPr lang="zh-TW" altLang="en-US" sz="2300" b="1" dirty="0"/>
              <a:t>自由更改腳位名稱</a:t>
            </a:r>
            <a:r>
              <a:rPr lang="en-US" altLang="zh-TW" sz="2300" b="1" dirty="0"/>
              <a:t>(</a:t>
            </a:r>
            <a:r>
              <a:rPr lang="zh-TW" altLang="en-US" sz="2300" b="1" dirty="0"/>
              <a:t>須和</a:t>
            </a:r>
            <a:r>
              <a:rPr lang="en-US" altLang="zh-TW" sz="2300" b="1" dirty="0"/>
              <a:t>XDC</a:t>
            </a:r>
            <a:r>
              <a:rPr lang="zh-TW" altLang="en-US" sz="2300" b="1" dirty="0"/>
              <a:t>檔名稱相同</a:t>
            </a:r>
            <a:r>
              <a:rPr lang="en-US" altLang="zh-TW" sz="2300" b="1" dirty="0"/>
              <a:t>)</a:t>
            </a:r>
            <a:endParaRPr lang="zh-TW" altLang="en-US" sz="23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A1707A-DDB8-4CE4-B548-FEF6945AA1AA}"/>
              </a:ext>
            </a:extLst>
          </p:cNvPr>
          <p:cNvSpPr/>
          <p:nvPr/>
        </p:nvSpPr>
        <p:spPr>
          <a:xfrm>
            <a:off x="10917324" y="4827105"/>
            <a:ext cx="886287" cy="275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5BA36F-C1F1-4F9E-A06C-DAC5F89F5EB8}"/>
              </a:ext>
            </a:extLst>
          </p:cNvPr>
          <p:cNvSpPr/>
          <p:nvPr/>
        </p:nvSpPr>
        <p:spPr>
          <a:xfrm>
            <a:off x="702815" y="4935985"/>
            <a:ext cx="886287" cy="275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787EDA-A48A-4416-8BE5-73206A3F1096}"/>
              </a:ext>
            </a:extLst>
          </p:cNvPr>
          <p:cNvSpPr txBox="1"/>
          <p:nvPr/>
        </p:nvSpPr>
        <p:spPr>
          <a:xfrm>
            <a:off x="11780668" y="4598633"/>
            <a:ext cx="34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859FD85-C568-447F-87BE-122C565935FE}"/>
              </a:ext>
            </a:extLst>
          </p:cNvPr>
          <p:cNvSpPr txBox="1"/>
          <p:nvPr/>
        </p:nvSpPr>
        <p:spPr>
          <a:xfrm>
            <a:off x="1559515" y="4659011"/>
            <a:ext cx="34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7C992CA-0D80-4A7F-829D-F70C00CAC9F4}"/>
              </a:ext>
            </a:extLst>
          </p:cNvPr>
          <p:cNvSpPr txBox="1"/>
          <p:nvPr/>
        </p:nvSpPr>
        <p:spPr>
          <a:xfrm>
            <a:off x="1281817" y="5176282"/>
            <a:ext cx="11691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改成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led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5078" y="4964709"/>
            <a:ext cx="221760" cy="2115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3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BA1707A-DDB8-4CE4-B548-FEF6945AA1AA}"/>
              </a:ext>
            </a:extLst>
          </p:cNvPr>
          <p:cNvSpPr/>
          <p:nvPr/>
        </p:nvSpPr>
        <p:spPr>
          <a:xfrm>
            <a:off x="10436061" y="3094557"/>
            <a:ext cx="886287" cy="275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C992CA-0D80-4A7F-829D-F70C00CAC9F4}"/>
              </a:ext>
            </a:extLst>
          </p:cNvPr>
          <p:cNvSpPr txBox="1"/>
          <p:nvPr/>
        </p:nvSpPr>
        <p:spPr>
          <a:xfrm>
            <a:off x="9901705" y="3429000"/>
            <a:ext cx="19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</a:rPr>
              <a:t>確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認已改成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led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1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完成封裝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0155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571" y="3056490"/>
            <a:ext cx="1653901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961472" y="29826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80295" y="5155084"/>
            <a:ext cx="788165" cy="2954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68460" y="51550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6362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28" y="2023475"/>
            <a:ext cx="5010150" cy="2276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21169" y="1537179"/>
            <a:ext cx="1061140" cy="19314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82309" y="146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3152" y="1859989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731614" y="1742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70146" y="3475057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182725" y="3401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89588" y="3894537"/>
            <a:ext cx="642519" cy="29548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532107" y="3894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4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4811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6953" y="1737697"/>
            <a:ext cx="3429076" cy="221634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C992CA-0D80-4A7F-829D-F70C00CAC9F4}"/>
              </a:ext>
            </a:extLst>
          </p:cNvPr>
          <p:cNvSpPr txBox="1"/>
          <p:nvPr/>
        </p:nvSpPr>
        <p:spPr>
          <a:xfrm>
            <a:off x="3533951" y="1337587"/>
            <a:ext cx="11691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出現</a:t>
            </a:r>
            <a:r>
              <a:rPr lang="en-US" altLang="zh-TW" sz="2000" b="1" dirty="0" smtClean="0">
                <a:solidFill>
                  <a:srgbClr val="00B050"/>
                </a:solidFill>
              </a:rPr>
              <a:t>HDL wrapper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232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建立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12462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" r="70425" b="7866"/>
          <a:stretch/>
        </p:blipFill>
        <p:spPr>
          <a:xfrm>
            <a:off x="3683732" y="846000"/>
            <a:ext cx="4824536" cy="60120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063552" y="-239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/>
              <a:t>新增</a:t>
            </a:r>
            <a:r>
              <a:rPr lang="zh-TW" altLang="en-US" dirty="0"/>
              <a:t>腳</a:t>
            </a:r>
            <a:r>
              <a:rPr lang="zh-TW" altLang="en-US" dirty="0" smtClean="0"/>
              <a:t>位</a:t>
            </a:r>
            <a:r>
              <a:rPr lang="zh-TW" altLang="en-US" dirty="0"/>
              <a:t>檔</a:t>
            </a:r>
          </a:p>
        </p:txBody>
      </p:sp>
      <p:sp>
        <p:nvSpPr>
          <p:cNvPr id="6" name="矩形 5"/>
          <p:cNvSpPr/>
          <p:nvPr/>
        </p:nvSpPr>
        <p:spPr>
          <a:xfrm>
            <a:off x="5478330" y="3981796"/>
            <a:ext cx="1662303" cy="18287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22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91080" y="1828799"/>
            <a:ext cx="6243457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089394" y="1603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65205" y="5181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4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909637"/>
            <a:ext cx="7677150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29310" y="1959917"/>
            <a:ext cx="1407214" cy="18958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503026" y="1870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31331" y="5578986"/>
            <a:ext cx="764772" cy="23992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443575" y="5209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3985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909637"/>
            <a:ext cx="7677150" cy="50387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12" y="2386012"/>
            <a:ext cx="3152775" cy="2085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58122" y="3502902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370701" y="3429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71766" y="4124436"/>
            <a:ext cx="666137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837903" y="4050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33301" y="4761070"/>
            <a:ext cx="936846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970146" y="47459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8191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909637"/>
            <a:ext cx="7677150" cy="50387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8289104" y="5584099"/>
            <a:ext cx="705268" cy="2431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8078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33300" y="1604374"/>
            <a:ext cx="5417802" cy="373537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50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1854"/>
            <a:ext cx="11005716" cy="59036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6879" y="5637462"/>
            <a:ext cx="952721" cy="2033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674046" y="2034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ea typeface="標楷體" panose="03000509000000000000" pitchFamily="65" charset="-120"/>
              </a:rPr>
              <a:t>開始編譯繞線</a:t>
            </a:r>
            <a:endParaRPr lang="zh-TW" altLang="en-US" sz="3200" b="1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9368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55881" y="2831407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668460" y="27575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66158" y="4098262"/>
            <a:ext cx="804603" cy="2304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769075" y="3802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2008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燒</a:t>
            </a:r>
            <a:r>
              <a:rPr lang="zh-TW" altLang="en-US" dirty="0" smtClean="0"/>
              <a:t>錄</a:t>
            </a:r>
            <a:endParaRPr lang="en-US" altLang="zh-TW" dirty="0"/>
          </a:p>
        </p:txBody>
      </p:sp>
      <p:sp>
        <p:nvSpPr>
          <p:cNvPr id="3" name="圓角矩形 2"/>
          <p:cNvSpPr/>
          <p:nvPr/>
        </p:nvSpPr>
        <p:spPr>
          <a:xfrm>
            <a:off x="3782289" y="3976688"/>
            <a:ext cx="5095704" cy="129167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請將</a:t>
            </a:r>
            <a:r>
              <a:rPr lang="en-US" altLang="zh-TW" sz="32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SoC</a:t>
            </a:r>
            <a:r>
              <a:rPr lang="zh-TW" altLang="en-US" sz="32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開發板接好</a:t>
            </a:r>
            <a:r>
              <a:rPr lang="en-US" altLang="zh-TW" sz="32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USB</a:t>
            </a:r>
            <a:r>
              <a:rPr lang="zh-TW" altLang="en-US" sz="3200" b="1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線並且上電</a:t>
            </a:r>
            <a:endParaRPr lang="zh-TW" altLang="en-US" sz="3200" b="1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9177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確認電腦是否已安裝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48" y="2521672"/>
            <a:ext cx="4329523" cy="152247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487" y="1690688"/>
            <a:ext cx="6493832" cy="46236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09887" y="3508703"/>
            <a:ext cx="1227532" cy="25696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056409" y="3759636"/>
            <a:ext cx="303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接上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UART</a:t>
            </a:r>
            <a:r>
              <a:rPr lang="zh-TW" altLang="en-US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可以讀到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COM</a:t>
            </a:r>
            <a:r>
              <a:rPr lang="zh-TW" altLang="en-US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Port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9295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91816"/>
            <a:ext cx="9432759" cy="61661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008520"/>
            <a:ext cx="1167063" cy="20458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114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19035" y="960404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731614" y="8865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20721" y="1218919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033300" y="11450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282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41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1766" y="5124089"/>
            <a:ext cx="798380" cy="21566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31614" y="3724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90608" y="2296483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03187" y="2222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20721" y="2665815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033300" y="2591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3512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FA0638-0116-45B2-9C05-3CC325F8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燒錄完沒反應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F9D1F7-A1C1-4CA9-B373-82E0075B0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正常－因為使用</a:t>
            </a:r>
            <a:r>
              <a:rPr lang="en-US" altLang="zh-TW" dirty="0"/>
              <a:t>CPU</a:t>
            </a:r>
            <a:r>
              <a:rPr lang="zh-TW" altLang="en-US" dirty="0"/>
              <a:t>的</a:t>
            </a:r>
            <a:r>
              <a:rPr lang="en-US" altLang="zh-TW" dirty="0"/>
              <a:t>F_CLK</a:t>
            </a:r>
            <a:r>
              <a:rPr lang="zh-TW" altLang="en-US" dirty="0"/>
              <a:t>需要</a:t>
            </a:r>
            <a:r>
              <a:rPr lang="en-US" altLang="zh-TW" dirty="0"/>
              <a:t>FSBL</a:t>
            </a:r>
            <a:r>
              <a:rPr lang="zh-TW" altLang="en-US" dirty="0"/>
              <a:t>但是第一章只有純電路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並沒有將</a:t>
            </a:r>
            <a:r>
              <a:rPr lang="en-US" altLang="zh-TW" dirty="0"/>
              <a:t>CPU</a:t>
            </a:r>
            <a:r>
              <a:rPr lang="zh-TW" altLang="en-US" dirty="0"/>
              <a:t>開機，因此無</a:t>
            </a:r>
            <a:r>
              <a:rPr lang="en-US" altLang="zh-TW" dirty="0"/>
              <a:t>CLK</a:t>
            </a:r>
            <a:r>
              <a:rPr lang="zh-TW" altLang="en-US" dirty="0"/>
              <a:t>產生</a:t>
            </a:r>
            <a:r>
              <a:rPr lang="en-US" altLang="zh-TW" dirty="0"/>
              <a:t>(</a:t>
            </a:r>
            <a:r>
              <a:rPr lang="zh-TW" altLang="en-US" dirty="0"/>
              <a:t>直接給</a:t>
            </a:r>
            <a:r>
              <a:rPr lang="en-US" altLang="zh-TW" dirty="0"/>
              <a:t>LED</a:t>
            </a:r>
            <a:r>
              <a:rPr lang="zh-TW" altLang="en-US"/>
              <a:t>數值正常</a:t>
            </a:r>
            <a:r>
              <a:rPr lang="en-US" altLang="zh-TW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224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0095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Demo</a:t>
            </a:r>
            <a:r>
              <a:rPr lang="zh-TW" altLang="en-US" dirty="0" smtClean="0"/>
              <a:t>情況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90" y="1491916"/>
            <a:ext cx="6687219" cy="501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9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/>
              <a:t>Debug</a:t>
            </a:r>
            <a:r>
              <a:rPr lang="zh-TW" altLang="en-US" dirty="0"/>
              <a:t> </a:t>
            </a:r>
            <a:r>
              <a:rPr lang="en-US" altLang="zh-TW" dirty="0"/>
              <a:t>record</a:t>
            </a:r>
            <a:br>
              <a:rPr lang="en-US" altLang="zh-TW" dirty="0"/>
            </a:br>
            <a:r>
              <a:rPr lang="en-US" altLang="zh-TW" dirty="0"/>
              <a:t>1- </a:t>
            </a:r>
            <a:r>
              <a:rPr lang="zh-TW" altLang="en-US" dirty="0"/>
              <a:t>如何開啟</a:t>
            </a:r>
            <a:r>
              <a:rPr lang="en-US" altLang="zh-TW" dirty="0"/>
              <a:t>IP</a:t>
            </a:r>
            <a:r>
              <a:rPr lang="zh-TW" altLang="en-US" dirty="0"/>
              <a:t>的專案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2- </a:t>
            </a:r>
            <a:r>
              <a:rPr lang="zh-TW" altLang="en-US" dirty="0"/>
              <a:t>修改過</a:t>
            </a:r>
            <a:r>
              <a:rPr lang="en-US" altLang="zh-TW" dirty="0"/>
              <a:t>IP</a:t>
            </a:r>
            <a:r>
              <a:rPr lang="zh-TW" altLang="en-US" dirty="0"/>
              <a:t>一定要刷新</a:t>
            </a: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>3-</a:t>
            </a:r>
            <a:r>
              <a:rPr lang="zh-TW" altLang="en-US" dirty="0"/>
              <a:t>燒錄完沒反應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35270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" y="67055"/>
            <a:ext cx="7143750" cy="26193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0404" y="1579464"/>
            <a:ext cx="3265532" cy="18978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25429" y="1939698"/>
            <a:ext cx="356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1.Copy the path for open </a:t>
            </a:r>
            <a:r>
              <a:rPr lang="en-US" altLang="zh-TW" b="1" dirty="0" err="1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86" y="2234242"/>
            <a:ext cx="8220014" cy="46237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71986" y="2581874"/>
            <a:ext cx="1152105" cy="1699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187718" y="2487550"/>
            <a:ext cx="189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2. open </a:t>
            </a:r>
            <a:r>
              <a:rPr lang="en-US" altLang="zh-TW" b="1" dirty="0" err="1">
                <a:solidFill>
                  <a:srgbClr val="FF0000"/>
                </a:solidFill>
                <a:ea typeface="標楷體" panose="03000509000000000000" pitchFamily="65" charset="-120"/>
              </a:rPr>
              <a:t>ip.vhd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 file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" y="3063501"/>
            <a:ext cx="9052152" cy="42345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60404" y="6773023"/>
            <a:ext cx="1939996" cy="23162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00400" y="6432520"/>
            <a:ext cx="247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3. Paste the path(</a:t>
            </a:r>
            <a:r>
              <a:rPr lang="en-US" altLang="zh-TW" b="1" dirty="0" err="1">
                <a:solidFill>
                  <a:srgbClr val="FF0000"/>
                </a:solidFill>
                <a:ea typeface="標楷體" panose="03000509000000000000" pitchFamily="65" charset="-120"/>
              </a:rPr>
              <a:t>ctrl+v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)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6199" y="3498119"/>
            <a:ext cx="1100843" cy="19398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50096" y="369210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4.click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11" y="3392277"/>
            <a:ext cx="4286250" cy="20383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01195" y="5154940"/>
            <a:ext cx="1871469" cy="19343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599742" y="50331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5.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01464" y="655608"/>
            <a:ext cx="311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Open .</a:t>
            </a:r>
            <a:r>
              <a:rPr lang="en-US" altLang="zh-TW" sz="2400" dirty="0" err="1"/>
              <a:t>vhd</a:t>
            </a:r>
            <a:r>
              <a:rPr lang="en-US" altLang="zh-TW" sz="2400" dirty="0"/>
              <a:t> </a:t>
            </a:r>
            <a:r>
              <a:rPr lang="zh-TW" altLang="en-US" sz="2400" dirty="0"/>
              <a:t>底層 </a:t>
            </a:r>
            <a:r>
              <a:rPr lang="en-US" altLang="zh-TW" sz="2400" dirty="0"/>
              <a:t>&amp;</a:t>
            </a:r>
            <a:r>
              <a:rPr lang="zh-TW" altLang="en-US" sz="2400" dirty="0"/>
              <a:t> 上層</a:t>
            </a:r>
          </a:p>
        </p:txBody>
      </p:sp>
    </p:spTree>
    <p:extLst>
      <p:ext uri="{BB962C8B-B14F-4D97-AF65-F5344CB8AC3E}">
        <p14:creationId xmlns:p14="http://schemas.microsoft.com/office/powerpoint/2010/main" val="3754206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89217" y="2704446"/>
            <a:ext cx="2212579" cy="22163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9101796" y="26305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730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09637"/>
            <a:ext cx="7077075" cy="5038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478092" y="5087922"/>
            <a:ext cx="711523" cy="27378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251828" y="5224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65205" y="5224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0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914400"/>
            <a:ext cx="7077075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6048" y="5550664"/>
            <a:ext cx="771181" cy="2887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99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403</Words>
  <Application>Microsoft Office PowerPoint</Application>
  <PresentationFormat>寬螢幕</PresentationFormat>
  <Paragraphs>122</Paragraphs>
  <Slides>75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83" baseType="lpstr"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建立專案 選擇開發版 和 coding語言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建立底板選擇開發版</vt:lpstr>
      <vt:lpstr>PowerPoint 簡報</vt:lpstr>
      <vt:lpstr>PowerPoint 簡報</vt:lpstr>
      <vt:lpstr>ZedBoard與EGO開發板設定</vt:lpstr>
      <vt:lpstr>EGO開發板設定</vt:lpstr>
      <vt:lpstr>PowerPoint 簡報</vt:lpstr>
      <vt:lpstr>PowerPoint 簡報</vt:lpstr>
      <vt:lpstr>PowerPoint 簡報</vt:lpstr>
      <vt:lpstr>建立空IP package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IPname.vhd</vt:lpstr>
      <vt:lpstr>PowerPoint 簡報</vt:lpstr>
      <vt:lpstr>PowerPoint 簡報</vt:lpstr>
      <vt:lpstr>PowerPoint 簡報</vt:lpstr>
      <vt:lpstr>PowerPoint 簡報</vt:lpstr>
      <vt:lpstr>IPname_S00_AXI.vhd</vt:lpstr>
      <vt:lpstr>PowerPoint 簡報</vt:lpstr>
      <vt:lpstr>PowerPoint 簡報</vt:lpstr>
      <vt:lpstr>PowerPoint 簡報</vt:lpstr>
      <vt:lpstr>PowerPoint 簡報</vt:lpstr>
      <vt:lpstr>完成IP</vt:lpstr>
      <vt:lpstr>PowerPoint 簡報</vt:lpstr>
      <vt:lpstr>PowerPoint 簡報</vt:lpstr>
      <vt:lpstr>PowerPoint 簡報</vt:lpstr>
      <vt:lpstr>Add IP</vt:lpstr>
      <vt:lpstr>PowerPoint 簡報</vt:lpstr>
      <vt:lpstr>PowerPoint 簡報</vt:lpstr>
      <vt:lpstr>與底板連線</vt:lpstr>
      <vt:lpstr>PowerPoint 簡報</vt:lpstr>
      <vt:lpstr>PowerPoint 簡報</vt:lpstr>
      <vt:lpstr>PowerPoint 簡報</vt:lpstr>
      <vt:lpstr>PowerPoint 簡報</vt:lpstr>
      <vt:lpstr>PowerPoint 簡報</vt:lpstr>
      <vt:lpstr>完成封裝</vt:lpstr>
      <vt:lpstr>PowerPoint 簡報</vt:lpstr>
      <vt:lpstr>PowerPoint 簡報</vt:lpstr>
      <vt:lpstr>PowerPoint 簡報</vt:lpstr>
      <vt:lpstr>建立.xdc檔</vt:lpstr>
      <vt:lpstr>新增腳位檔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燒錄</vt:lpstr>
      <vt:lpstr>確認電腦是否已安裝Driver</vt:lpstr>
      <vt:lpstr>PowerPoint 簡報</vt:lpstr>
      <vt:lpstr>PowerPoint 簡報</vt:lpstr>
      <vt:lpstr>PowerPoint 簡報</vt:lpstr>
      <vt:lpstr>燒錄完沒反應</vt:lpstr>
      <vt:lpstr>Demo情況</vt:lpstr>
      <vt:lpstr>Debug record 1- 如何開啟IP的專案 2- 修改過IP一定要刷新 3-燒錄完沒反應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Vivado</dc:title>
  <dc:creator>Student</dc:creator>
  <cp:lastModifiedBy>F222-PC47</cp:lastModifiedBy>
  <cp:revision>111</cp:revision>
  <dcterms:created xsi:type="dcterms:W3CDTF">2017-05-08T08:20:33Z</dcterms:created>
  <dcterms:modified xsi:type="dcterms:W3CDTF">2019-05-29T09:15:23Z</dcterms:modified>
</cp:coreProperties>
</file>